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2" r:id="rId3"/>
    <p:sldId id="269" r:id="rId4"/>
    <p:sldId id="263" r:id="rId5"/>
    <p:sldId id="267" r:id="rId6"/>
    <p:sldId id="270" r:id="rId7"/>
    <p:sldId id="274" r:id="rId8"/>
    <p:sldId id="271" r:id="rId9"/>
    <p:sldId id="265" r:id="rId10"/>
    <p:sldId id="273" r:id="rId11"/>
    <p:sldId id="268" r:id="rId12"/>
    <p:sldId id="278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B192D"/>
    <a:srgbClr val="FFFFFF"/>
    <a:srgbClr val="999999"/>
    <a:srgbClr val="F3D03E"/>
    <a:srgbClr val="33333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EDB32-C39C-8142-80AA-29778B981B79}" v="17" dt="2024-12-04T23:53:37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/>
    <p:restoredTop sz="94719"/>
  </p:normalViewPr>
  <p:slideViewPr>
    <p:cSldViewPr snapToObjects="1">
      <p:cViewPr varScale="1">
        <p:scale>
          <a:sx n="135" d="100"/>
          <a:sy n="135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T. Goodrich" userId="ac093d8b-3306-4450-8b36-b330d1cfc31b" providerId="ADAL" clId="{BBAEDB32-C39C-8142-80AA-29778B981B79}"/>
    <pc:docChg chg="undo custSel modSld">
      <pc:chgData name="Peter T. Goodrich" userId="ac093d8b-3306-4450-8b36-b330d1cfc31b" providerId="ADAL" clId="{BBAEDB32-C39C-8142-80AA-29778B981B79}" dt="2024-12-04T23:53:56.986" v="99" actId="13244"/>
      <pc:docMkLst>
        <pc:docMk/>
      </pc:docMkLst>
      <pc:sldChg chg="addSp delSp modSp mod setBg">
        <pc:chgData name="Peter T. Goodrich" userId="ac093d8b-3306-4450-8b36-b330d1cfc31b" providerId="ADAL" clId="{BBAEDB32-C39C-8142-80AA-29778B981B79}" dt="2024-12-04T23:53:56.986" v="99" actId="13244"/>
        <pc:sldMkLst>
          <pc:docMk/>
          <pc:sldMk cId="531709210" sldId="261"/>
        </pc:sldMkLst>
        <pc:spChg chg="mod ord modVis">
          <ac:chgData name="Peter T. Goodrich" userId="ac093d8b-3306-4450-8b36-b330d1cfc31b" providerId="ADAL" clId="{BBAEDB32-C39C-8142-80AA-29778B981B79}" dt="2024-12-04T23:51:07.542" v="60" actId="14429"/>
          <ac:spMkLst>
            <pc:docMk/>
            <pc:sldMk cId="531709210" sldId="261"/>
            <ac:spMk id="9" creationId="{AAE94FE6-2271-B246-A9D2-BEBCCDA7AFE5}"/>
          </ac:spMkLst>
        </pc:spChg>
        <pc:spChg chg="add del mod">
          <ac:chgData name="Peter T. Goodrich" userId="ac093d8b-3306-4450-8b36-b330d1cfc31b" providerId="ADAL" clId="{BBAEDB32-C39C-8142-80AA-29778B981B79}" dt="2024-12-04T23:51:06.404" v="58"/>
          <ac:spMkLst>
            <pc:docMk/>
            <pc:sldMk cId="531709210" sldId="261"/>
            <ac:spMk id="12" creationId="{AC4D9793-45EA-E20E-85B3-3A7F424F0813}"/>
          </ac:spMkLst>
        </pc:spChg>
        <pc:picChg chg="add del mod">
          <ac:chgData name="Peter T. Goodrich" userId="ac093d8b-3306-4450-8b36-b330d1cfc31b" providerId="ADAL" clId="{BBAEDB32-C39C-8142-80AA-29778B981B79}" dt="2024-12-04T23:22:35.273" v="3" actId="478"/>
          <ac:picMkLst>
            <pc:docMk/>
            <pc:sldMk cId="531709210" sldId="261"/>
            <ac:picMk id="3" creationId="{F9C72F95-4DBD-2CEB-237A-9514E95E402B}"/>
          </ac:picMkLst>
        </pc:picChg>
        <pc:picChg chg="mod">
          <ac:chgData name="Peter T. Goodrich" userId="ac093d8b-3306-4450-8b36-b330d1cfc31b" providerId="ADAL" clId="{BBAEDB32-C39C-8142-80AA-29778B981B79}" dt="2024-12-04T23:24:01.932" v="33"/>
          <ac:picMkLst>
            <pc:docMk/>
            <pc:sldMk cId="531709210" sldId="261"/>
            <ac:picMk id="4" creationId="{CF59701F-1AB7-A443-892D-1E5F36565D0D}"/>
          </ac:picMkLst>
        </pc:picChg>
        <pc:picChg chg="add del mod modVis">
          <ac:chgData name="Peter T. Goodrich" userId="ac093d8b-3306-4450-8b36-b330d1cfc31b" providerId="ADAL" clId="{BBAEDB32-C39C-8142-80AA-29778B981B79}" dt="2024-12-04T23:24:16.765" v="37" actId="478"/>
          <ac:picMkLst>
            <pc:docMk/>
            <pc:sldMk cId="531709210" sldId="261"/>
            <ac:picMk id="6" creationId="{0520C5C4-7B6D-9A45-A44F-492DA2CBD0E6}"/>
          </ac:picMkLst>
        </pc:picChg>
        <pc:picChg chg="add del mod">
          <ac:chgData name="Peter T. Goodrich" userId="ac093d8b-3306-4450-8b36-b330d1cfc31b" providerId="ADAL" clId="{BBAEDB32-C39C-8142-80AA-29778B981B79}" dt="2024-12-04T23:23:59.096" v="31"/>
          <ac:picMkLst>
            <pc:docMk/>
            <pc:sldMk cId="531709210" sldId="261"/>
            <ac:picMk id="7" creationId="{AADA6003-425C-1F43-9DAE-EBF329D54CB1}"/>
          </ac:picMkLst>
        </pc:picChg>
        <pc:picChg chg="add del mod ord modVis">
          <ac:chgData name="Peter T. Goodrich" userId="ac093d8b-3306-4450-8b36-b330d1cfc31b" providerId="ADAL" clId="{BBAEDB32-C39C-8142-80AA-29778B981B79}" dt="2024-12-04T23:24:38.683" v="39" actId="478"/>
          <ac:picMkLst>
            <pc:docMk/>
            <pc:sldMk cId="531709210" sldId="261"/>
            <ac:picMk id="8" creationId="{272720F6-151A-735B-5E21-4991DB8193BB}"/>
          </ac:picMkLst>
        </pc:picChg>
        <pc:picChg chg="add del mod modVis">
          <ac:chgData name="Peter T. Goodrich" userId="ac093d8b-3306-4450-8b36-b330d1cfc31b" providerId="ADAL" clId="{BBAEDB32-C39C-8142-80AA-29778B981B79}" dt="2024-12-04T23:53:45.571" v="95"/>
          <ac:picMkLst>
            <pc:docMk/>
            <pc:sldMk cId="531709210" sldId="261"/>
            <ac:picMk id="10" creationId="{001FB39A-4CDF-EF4A-B446-18B9479F6204}"/>
          </ac:picMkLst>
        </pc:picChg>
        <pc:picChg chg="add del mod ord">
          <ac:chgData name="Peter T. Goodrich" userId="ac093d8b-3306-4450-8b36-b330d1cfc31b" providerId="ADAL" clId="{BBAEDB32-C39C-8142-80AA-29778B981B79}" dt="2024-12-04T23:53:11.801" v="86" actId="478"/>
          <ac:picMkLst>
            <pc:docMk/>
            <pc:sldMk cId="531709210" sldId="261"/>
            <ac:picMk id="14" creationId="{7F936C63-67F9-9521-F0F8-7591953739EC}"/>
          </ac:picMkLst>
        </pc:picChg>
        <pc:picChg chg="add mod ord modVis">
          <ac:chgData name="Peter T. Goodrich" userId="ac093d8b-3306-4450-8b36-b330d1cfc31b" providerId="ADAL" clId="{BBAEDB32-C39C-8142-80AA-29778B981B79}" dt="2024-12-04T23:53:56.986" v="99" actId="13244"/>
          <ac:picMkLst>
            <pc:docMk/>
            <pc:sldMk cId="531709210" sldId="261"/>
            <ac:picMk id="16" creationId="{A2B7EFB9-A405-5970-C822-6DB66AA827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8431-A482-F542-8092-D3C1381F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B7294-255C-5E48-89D0-E4DB3A87D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690C8-45CC-3041-AD05-C880FE0B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7996-9345-DE4B-9609-D53CC954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0E1B-D3A0-0740-9A3A-146B62D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E800-D01D-5540-A943-D6B621B2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0FD3D-50D2-834B-8AAD-A27037AF2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1AC8-86C3-F544-B66E-35AE036A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93AC-D3DC-C64F-96E2-69BAE9AA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D677-6FE6-1048-BCB6-CBD2F5D8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2268-B9F3-E247-B459-BBBB748E1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A707F-3A02-5D43-8ABD-B633C9C3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4B31-7C3F-CA48-A35D-F18179B4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A078-BCE2-414A-87F5-1415469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DDCE-765C-244F-985B-BB407A2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53D5-79FA-884F-8960-BD44ABB9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9E14-A70A-2540-B28D-80B569B4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430F-7FEC-A84B-B8B0-4862FA3F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94B4-8874-AB45-A22A-A1193AE6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EB3B-B4F4-1243-93C2-C9A906F8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A8FD-44D6-F847-9B70-22A32B1F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855F-610D-664D-9AF9-E667B300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B4E6-0BA5-FB4B-9107-64A80293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36FF-BA48-5D4D-93B6-5051B891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B23A-35A2-6D48-8458-42771161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73AD-02E0-2C44-87BB-75551E2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D960-206B-454B-93FA-90CEA776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F8889-4D24-0646-A46F-4682894C6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D9E63-3602-2242-BEAC-2A8F0520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17AC5-6D27-5342-A6A6-7D8B589F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A69E-3C50-C642-82AE-D4612360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BD7B-1100-9343-8CA1-FEBD781D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6B716-8ACC-6348-9503-9810D7F7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18CF-AD64-A04B-9E44-7D83ED54A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B3C3F-E0DD-5D4A-A89E-8120D00E9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333DC-87FD-0848-AB49-B8A38FE93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55CC1-1645-2E4F-BD8A-BF684531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9B8AD-CFF8-1840-97D6-1DB3A242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C9F0C-88B1-F34E-961E-6F4DAC8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D1FC-F546-184E-BCE9-E9FE54C5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D6BAA-21AA-714F-A6F4-37E40220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5A67D-5907-684F-8E83-4E641E4E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40F-E5A1-624C-AFE0-05BB4F58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C532A-BF3C-B945-A07B-AB092A1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B071A-E127-E34E-B7D4-B52FD126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6275A-1023-E44C-B564-97926625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1D7C-9FB6-4744-87FC-040D0764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7B7E-14A2-F54A-92DF-BA8C86F2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A3D3F-BA9C-CB4C-8751-DB878FE4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9BC8E-66EF-4149-A40A-C3EC76F8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BD5CB-771A-864E-8C67-AD7D1243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3E71-B548-A34C-8E4B-C0066480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3E3A-1A96-9943-9BBC-E1A414FA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A0D00-FBEB-704B-8C3A-2C10FF22A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5CFCA-0446-464E-BD4D-A460C0AD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6B0AB-F6C7-3349-BFCA-0FB97CA4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DDFC7-D44E-294A-A1D3-6D1F23A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83CA1-CFA1-4E42-8232-22006E55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B3534-1C2C-CE4C-BB57-FF85F911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A210-563E-CC40-8590-31BF4BAF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E041-7257-B644-BEC8-7414EBE61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91F5-1F72-544A-81E5-F3FB83D3DC4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9086-B5DC-D045-9037-7D027693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C8FE-F1DD-4840-9186-395FF792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a sidewalk&#10;&#10;AI-generated content may be incorrect.">
            <a:extLst>
              <a:ext uri="{FF2B5EF4-FFF2-40B4-BE49-F238E27FC236}">
                <a16:creationId xmlns:a16="http://schemas.microsoft.com/office/drawing/2014/main" id="{07453C6F-FD3B-BEA2-447B-A136BAF7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6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BDF57B-C3D2-538E-C9D2-21CAB02AA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192D">
              <a:alpha val="8539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33950-D196-2E43-D264-DCBB6EEF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0934" y="3048813"/>
            <a:ext cx="6410132" cy="760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68796-0EA2-F448-5406-74C137859A83}"/>
              </a:ext>
            </a:extLst>
          </p:cNvPr>
          <p:cNvSpPr txBox="1"/>
          <p:nvPr/>
        </p:nvSpPr>
        <p:spPr>
          <a:xfrm>
            <a:off x="2806960" y="4098789"/>
            <a:ext cx="65780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Helvetica" pitchFamily="2" charset="0"/>
              </a:rPr>
              <a:t>[</a:t>
            </a:r>
            <a:r>
              <a:rPr lang="en-US" sz="28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Helvetica" pitchFamily="2" charset="0"/>
              </a:rPr>
              <a:t>Everybody has a story and every story matters.</a:t>
            </a:r>
            <a:r>
              <a:rPr lang="en-US" sz="28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Helvetica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680F5-3A36-C90F-9F19-EFD224D0315D}"/>
              </a:ext>
            </a:extLst>
          </p:cNvPr>
          <p:cNvSpPr txBox="1"/>
          <p:nvPr/>
        </p:nvSpPr>
        <p:spPr>
          <a:xfrm>
            <a:off x="3448050" y="6583070"/>
            <a:ext cx="5295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Skagit Valley College is an equal opportunity institution. Learn more at: </a:t>
            </a:r>
            <a:r>
              <a:rPr lang="en-US" sz="900" dirty="0" err="1">
                <a:solidFill>
                  <a:srgbClr val="FFFFFF"/>
                </a:solidFill>
              </a:rPr>
              <a:t>skagit.edu</a:t>
            </a:r>
            <a:r>
              <a:rPr lang="en-US" sz="900" dirty="0">
                <a:solidFill>
                  <a:srgbClr val="FFFFFF"/>
                </a:solidFill>
              </a:rPr>
              <a:t>/non-discrimination.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402940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60715-E0E3-AD6F-DF05-58E03AB9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0E5DB2-F70D-4420-97CA-CF5C1EE52441}"/>
              </a:ext>
            </a:extLst>
          </p:cNvPr>
          <p:cNvSpPr/>
          <p:nvPr/>
        </p:nvSpPr>
        <p:spPr>
          <a:xfrm>
            <a:off x="-86913" y="4914900"/>
            <a:ext cx="2926080" cy="2011680"/>
          </a:xfrm>
          <a:prstGeom prst="rtTriangle">
            <a:avLst/>
          </a:prstGeom>
          <a:solidFill>
            <a:srgbClr val="0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CF4C4-32E1-86F1-5FB8-AA133128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1385" y="6038045"/>
            <a:ext cx="1194742" cy="5681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A252A6-15D8-EBDB-8015-ECE8E3A6E701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-86913" y="4914900"/>
            <a:ext cx="2926080" cy="2011680"/>
          </a:xfrm>
          <a:prstGeom prst="line">
            <a:avLst/>
          </a:prstGeom>
          <a:ln w="1905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2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9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193B3-8999-5714-3B40-62014768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FC06118-2A80-C3BC-5A4E-6FC8D3F873AB}"/>
              </a:ext>
            </a:extLst>
          </p:cNvPr>
          <p:cNvSpPr/>
          <p:nvPr/>
        </p:nvSpPr>
        <p:spPr>
          <a:xfrm>
            <a:off x="-59754" y="4911505"/>
            <a:ext cx="2926080" cy="201168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414C1-995D-C93C-11ED-771852DA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1385" y="6038045"/>
            <a:ext cx="1194742" cy="5681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E6791D-3B7F-FD9C-4C08-FAE980988721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-59754" y="4911505"/>
            <a:ext cx="2926080" cy="20116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2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608CA-131E-6F97-3F50-8A03F837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5C991-0CAF-87EC-613E-748BA6DC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06" r="9026"/>
          <a:stretch>
            <a:fillRect/>
          </a:stretch>
        </p:blipFill>
        <p:spPr>
          <a:xfrm>
            <a:off x="0" y="0"/>
            <a:ext cx="2324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B6A6A-9DD7-6334-9B38-C9558DE8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992" y="5715000"/>
            <a:ext cx="1914115" cy="91020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3B33B8-F130-6960-D493-3FCFBD064300}"/>
              </a:ext>
            </a:extLst>
          </p:cNvPr>
          <p:cNvCxnSpPr>
            <a:cxnSpLocks/>
          </p:cNvCxnSpPr>
          <p:nvPr/>
        </p:nvCxnSpPr>
        <p:spPr>
          <a:xfrm>
            <a:off x="2324100" y="-38100"/>
            <a:ext cx="0" cy="68961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8A27E2-372E-569A-43D9-9D72A434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0" y="-38099"/>
            <a:ext cx="1219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0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lding with sparks&#10;&#10;AI-generated content may be incorrect.">
            <a:extLst>
              <a:ext uri="{FF2B5EF4-FFF2-40B4-BE49-F238E27FC236}">
                <a16:creationId xmlns:a16="http://schemas.microsoft.com/office/drawing/2014/main" id="{9AE5D314-818B-993C-962A-562787E04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20" r="14713"/>
          <a:stretch>
            <a:fillRect/>
          </a:stretch>
        </p:blipFill>
        <p:spPr>
          <a:xfrm>
            <a:off x="0" y="0"/>
            <a:ext cx="2324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FE420-4730-9FCD-0C88-52C50321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992" y="5715000"/>
            <a:ext cx="1914115" cy="9102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B7438-DF3C-9272-5554-E71C675AB8B8}"/>
              </a:ext>
            </a:extLst>
          </p:cNvPr>
          <p:cNvCxnSpPr>
            <a:cxnSpLocks/>
          </p:cNvCxnSpPr>
          <p:nvPr/>
        </p:nvCxnSpPr>
        <p:spPr>
          <a:xfrm>
            <a:off x="2324100" y="-38100"/>
            <a:ext cx="0" cy="6896100"/>
          </a:xfrm>
          <a:prstGeom prst="line">
            <a:avLst/>
          </a:prstGeom>
          <a:ln w="2540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5D6FCB-1C0F-FA88-C34C-F19BF630B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-38099"/>
            <a:ext cx="1219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16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E9C98-5F07-2863-C189-416743F3F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DB6B7-6DEA-0050-A7F1-F913CBA3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16" r="15316"/>
          <a:stretch/>
        </p:blipFill>
        <p:spPr>
          <a:xfrm>
            <a:off x="0" y="0"/>
            <a:ext cx="2324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A2A09-3090-2179-4FE0-4B02C5C0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-38099"/>
            <a:ext cx="1219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8F3E27-F8A2-C7DC-93A6-E1FFA2375C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4992" y="5715000"/>
            <a:ext cx="1914115" cy="9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CA94D-19B4-10A1-62BA-C69B8098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33DB7-B832-84FE-ACF2-3ACD1A8C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16" r="15316"/>
          <a:stretch/>
        </p:blipFill>
        <p:spPr>
          <a:xfrm>
            <a:off x="0" y="0"/>
            <a:ext cx="23241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A5D6A-58CB-48FD-23BB-A1C64E527A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992" y="5715000"/>
            <a:ext cx="1914115" cy="91020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748091-E6F0-3593-840D-2A222692BA71}"/>
              </a:ext>
            </a:extLst>
          </p:cNvPr>
          <p:cNvCxnSpPr>
            <a:cxnSpLocks/>
          </p:cNvCxnSpPr>
          <p:nvPr/>
        </p:nvCxnSpPr>
        <p:spPr>
          <a:xfrm>
            <a:off x="2324100" y="-38100"/>
            <a:ext cx="0" cy="68961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42217D-C1C7-A78E-6DBF-102FF0581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0" y="-38099"/>
            <a:ext cx="1219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7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uilding with a glass wall&#10;&#10;AI-generated content may be incorrect.">
            <a:extLst>
              <a:ext uri="{FF2B5EF4-FFF2-40B4-BE49-F238E27FC236}">
                <a16:creationId xmlns:a16="http://schemas.microsoft.com/office/drawing/2014/main" id="{1B01C67A-3077-C27B-4A5E-F1A16E46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964" b="8232"/>
          <a:stretch>
            <a:fillRect/>
          </a:stretch>
        </p:blipFill>
        <p:spPr>
          <a:xfrm>
            <a:off x="0" y="4152900"/>
            <a:ext cx="12192000" cy="1905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6EF8B2-1678-7D57-1472-92D7A50A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0934" y="1939118"/>
            <a:ext cx="6410132" cy="7603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2B74F2-9B19-E45B-1415-5BA9F1A4E105}"/>
              </a:ext>
            </a:extLst>
          </p:cNvPr>
          <p:cNvSpPr txBox="1"/>
          <p:nvPr/>
        </p:nvSpPr>
        <p:spPr>
          <a:xfrm>
            <a:off x="2806960" y="2989094"/>
            <a:ext cx="65780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[</a:t>
            </a:r>
            <a:r>
              <a:rPr lang="en-US" sz="28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>
                <a:solidFill>
                  <a:srgbClr val="AB192D"/>
                </a:solidFill>
                <a:latin typeface="Helvetica" pitchFamily="2" charset="0"/>
              </a:rPr>
              <a:t>Everybody has a story and every story matters.</a:t>
            </a:r>
            <a:r>
              <a:rPr lang="en-US" sz="2800" b="1" dirty="0">
                <a:solidFill>
                  <a:srgbClr val="AB192D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]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89FA7-D162-4B6F-80A8-7D61F412BE62}"/>
              </a:ext>
            </a:extLst>
          </p:cNvPr>
          <p:cNvCxnSpPr>
            <a:cxnSpLocks/>
          </p:cNvCxnSpPr>
          <p:nvPr/>
        </p:nvCxnSpPr>
        <p:spPr>
          <a:xfrm>
            <a:off x="0" y="4152900"/>
            <a:ext cx="12192000" cy="0"/>
          </a:xfrm>
          <a:prstGeom prst="line">
            <a:avLst/>
          </a:prstGeom>
          <a:ln w="1905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C13F6E-F74D-EC62-3421-EF23192C2AC8}"/>
              </a:ext>
            </a:extLst>
          </p:cNvPr>
          <p:cNvSpPr txBox="1"/>
          <p:nvPr/>
        </p:nvSpPr>
        <p:spPr>
          <a:xfrm>
            <a:off x="3448050" y="6583070"/>
            <a:ext cx="5295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Skagit Valley College is an equal opportunity institution. Learn more at: </a:t>
            </a:r>
            <a:r>
              <a:rPr lang="en-US" sz="900" dirty="0" err="1"/>
              <a:t>skagit.edu</a:t>
            </a:r>
            <a:r>
              <a:rPr lang="en-US" sz="900" dirty="0"/>
              <a:t>/non-discrimination.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27235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5AA3A5-F065-DDD5-BA41-0423F1729BE8}"/>
              </a:ext>
            </a:extLst>
          </p:cNvPr>
          <p:cNvSpPr/>
          <p:nvPr/>
        </p:nvSpPr>
        <p:spPr>
          <a:xfrm>
            <a:off x="-1" y="0"/>
            <a:ext cx="203068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9B80B-2627-252A-DF1D-2B846B98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8099" y="2477512"/>
            <a:ext cx="1554480" cy="7391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696A4-77DC-AD52-04B7-5F92E44B76A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20306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9EB71-F888-15E9-AAD6-2FC8CF774ECA}"/>
              </a:ext>
            </a:extLst>
          </p:cNvPr>
          <p:cNvCxnSpPr>
            <a:cxnSpLocks/>
          </p:cNvCxnSpPr>
          <p:nvPr/>
        </p:nvCxnSpPr>
        <p:spPr>
          <a:xfrm>
            <a:off x="2030680" y="3429000"/>
            <a:ext cx="10161320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23A774-7CAB-E870-1141-C6FFFE3B1FA4}"/>
              </a:ext>
            </a:extLst>
          </p:cNvPr>
          <p:cNvSpPr txBox="1"/>
          <p:nvPr/>
        </p:nvSpPr>
        <p:spPr>
          <a:xfrm>
            <a:off x="3334987" y="1490342"/>
            <a:ext cx="8383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Proxima Nova" panose="02000506030000020004" pitchFamily="2" charset="0"/>
              </a:rPr>
              <a:t>TITLE OF PRESENTATION</a:t>
            </a:r>
          </a:p>
          <a:p>
            <a:r>
              <a:rPr lang="en-US" sz="3000" b="1" dirty="0">
                <a:solidFill>
                  <a:srgbClr val="FFFFFF"/>
                </a:solidFill>
                <a:latin typeface="Proxima Nova" panose="02000506030000020004" pitchFamily="2" charset="0"/>
              </a:rPr>
              <a:t>GOES HERE 30 PT (Bold)</a:t>
            </a:r>
          </a:p>
          <a:p>
            <a:r>
              <a:rPr lang="en-US" sz="3000" b="1" dirty="0">
                <a:solidFill>
                  <a:srgbClr val="FFFFFF"/>
                </a:solidFill>
                <a:latin typeface="Proxima Nova" panose="02000506030000020004" pitchFamily="2" charset="0"/>
              </a:rPr>
              <a:t>PROXIMA NOVA / HELVETICA / ARIAL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3A134-9A8E-C36C-65A6-9DD0CB3729DE}"/>
              </a:ext>
            </a:extLst>
          </p:cNvPr>
          <p:cNvSpPr txBox="1"/>
          <p:nvPr/>
        </p:nvSpPr>
        <p:spPr>
          <a:xfrm>
            <a:off x="3334987" y="3853531"/>
            <a:ext cx="838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Proxima Nova" panose="02000506030000020004" pitchFamily="2" charset="0"/>
              </a:rPr>
              <a:t>This is the Space for a</a:t>
            </a:r>
            <a:br>
              <a:rPr lang="en-US" sz="3000" dirty="0">
                <a:solidFill>
                  <a:srgbClr val="FFFFFF"/>
                </a:solidFill>
                <a:latin typeface="Proxima Nova" panose="02000506030000020004" pitchFamily="2" charset="0"/>
              </a:rPr>
            </a:br>
            <a:r>
              <a:rPr lang="en-US" sz="3000" dirty="0">
                <a:solidFill>
                  <a:srgbClr val="FFFFFF"/>
                </a:solidFill>
                <a:latin typeface="Proxima Nova" panose="02000506030000020004" pitchFamily="2" charset="0"/>
              </a:rPr>
              <a:t>Subtitle 30pt Proxima Nova / Helvetica / Arial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41324-0955-DA6D-E592-778970CDFC81}"/>
              </a:ext>
            </a:extLst>
          </p:cNvPr>
          <p:cNvSpPr txBox="1"/>
          <p:nvPr/>
        </p:nvSpPr>
        <p:spPr>
          <a:xfrm>
            <a:off x="3334987" y="6212004"/>
            <a:ext cx="838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Proxima Nova" panose="02000506030000020004" pitchFamily="2" charset="0"/>
              </a:rPr>
              <a:t>Date, Authors, Version, Department, Etc. 18pt Proxima Nova / Helvetica / Arial</a:t>
            </a:r>
          </a:p>
        </p:txBody>
      </p:sp>
    </p:spTree>
    <p:extLst>
      <p:ext uri="{BB962C8B-B14F-4D97-AF65-F5344CB8AC3E}">
        <p14:creationId xmlns:p14="http://schemas.microsoft.com/office/powerpoint/2010/main" val="262655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EA65BF-56EC-48E9-8CA8-C9887B902083}"/>
              </a:ext>
            </a:extLst>
          </p:cNvPr>
          <p:cNvSpPr/>
          <p:nvPr/>
        </p:nvSpPr>
        <p:spPr>
          <a:xfrm>
            <a:off x="0" y="0"/>
            <a:ext cx="12192000" cy="642796"/>
          </a:xfrm>
          <a:prstGeom prst="rect">
            <a:avLst/>
          </a:prstGeom>
          <a:solidFill>
            <a:srgbClr val="AB19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29D51-7162-3632-DB1A-5C364212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788" y="233042"/>
            <a:ext cx="2532091" cy="30035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11CA68-E77C-7002-49CB-AFC98E9C419E}"/>
              </a:ext>
            </a:extLst>
          </p:cNvPr>
          <p:cNvCxnSpPr>
            <a:cxnSpLocks/>
          </p:cNvCxnSpPr>
          <p:nvPr/>
        </p:nvCxnSpPr>
        <p:spPr>
          <a:xfrm>
            <a:off x="0" y="642796"/>
            <a:ext cx="121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8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08918-6E20-5363-757E-EF698761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7A1938-FF21-37E3-B357-5F8865E2E1F0}"/>
              </a:ext>
            </a:extLst>
          </p:cNvPr>
          <p:cNvSpPr/>
          <p:nvPr/>
        </p:nvSpPr>
        <p:spPr>
          <a:xfrm>
            <a:off x="0" y="0"/>
            <a:ext cx="12192000" cy="64279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82064-B7D8-200C-F1E1-C0A2AA084EFF}"/>
              </a:ext>
            </a:extLst>
          </p:cNvPr>
          <p:cNvCxnSpPr>
            <a:cxnSpLocks/>
          </p:cNvCxnSpPr>
          <p:nvPr/>
        </p:nvCxnSpPr>
        <p:spPr>
          <a:xfrm>
            <a:off x="0" y="642796"/>
            <a:ext cx="12192000" cy="0"/>
          </a:xfrm>
          <a:prstGeom prst="line">
            <a:avLst/>
          </a:prstGeom>
          <a:ln w="19050">
            <a:solidFill>
              <a:srgbClr val="AB1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E3C668-5B1B-ADA1-E617-64532691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788" y="233042"/>
            <a:ext cx="2532091" cy="3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F4B4F3B3-B082-91B0-675E-70C932DC3C11}"/>
              </a:ext>
            </a:extLst>
          </p:cNvPr>
          <p:cNvSpPr>
            <a:spLocks noChangeAspect="1"/>
          </p:cNvSpPr>
          <p:nvPr/>
        </p:nvSpPr>
        <p:spPr>
          <a:xfrm>
            <a:off x="609599" y="-114300"/>
            <a:ext cx="1508957" cy="1265766"/>
          </a:xfrm>
          <a:prstGeom prst="flowChartOffpageConnector">
            <a:avLst/>
          </a:prstGeom>
          <a:ln w="25400">
            <a:solidFill>
              <a:schemeClr val="accent1">
                <a:shade val="15000"/>
              </a:schemeClr>
            </a:solidFill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02642-8747-0A56-4AD4-29DCE9D4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6707" y="270071"/>
            <a:ext cx="1194741" cy="5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1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D0829-FC6B-EFF5-D847-04C137B6B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C1B00C9B-FC8F-8412-A3D3-051B5D40474B}"/>
              </a:ext>
            </a:extLst>
          </p:cNvPr>
          <p:cNvSpPr>
            <a:spLocks noChangeAspect="1"/>
          </p:cNvSpPr>
          <p:nvPr/>
        </p:nvSpPr>
        <p:spPr>
          <a:xfrm>
            <a:off x="609599" y="-114300"/>
            <a:ext cx="1508957" cy="1265766"/>
          </a:xfrm>
          <a:prstGeom prst="flowChartOffpageConnector">
            <a:avLst/>
          </a:prstGeom>
          <a:solidFill>
            <a:srgbClr val="000000"/>
          </a:solidFill>
          <a:ln w="25400">
            <a:solidFill>
              <a:srgbClr val="AB192D"/>
            </a:solidFill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7561E-E911-3E02-7168-9AFC82F6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6707" y="270071"/>
            <a:ext cx="1194741" cy="5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9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9A914-A7FD-FA32-32DE-F17C02EE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7CAF88D7-E973-7EFA-1594-3C896BFCEFC6}"/>
              </a:ext>
            </a:extLst>
          </p:cNvPr>
          <p:cNvSpPr>
            <a:spLocks noChangeAspect="1"/>
          </p:cNvSpPr>
          <p:nvPr/>
        </p:nvSpPr>
        <p:spPr>
          <a:xfrm>
            <a:off x="609600" y="-114300"/>
            <a:ext cx="1508957" cy="1265766"/>
          </a:xfrm>
          <a:prstGeom prst="flowChartOffpageConnector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FD72A-6259-12D3-41BE-00A857D77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6707" y="270071"/>
            <a:ext cx="1194742" cy="5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A2C435-8E64-BD93-8FD3-81B338E3A60F}"/>
              </a:ext>
            </a:extLst>
          </p:cNvPr>
          <p:cNvSpPr/>
          <p:nvPr/>
        </p:nvSpPr>
        <p:spPr>
          <a:xfrm>
            <a:off x="-86913" y="4914900"/>
            <a:ext cx="2926080" cy="2011680"/>
          </a:xfrm>
          <a:prstGeom prst="rtTriangle">
            <a:avLst/>
          </a:prstGeom>
          <a:solidFill>
            <a:srgbClr val="AB192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040189-1C47-10DB-499B-00D04C2EAC40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-86913" y="4914900"/>
            <a:ext cx="2926080" cy="201168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5DF52A-434E-2DE3-21D6-41539C1A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1385" y="6038045"/>
            <a:ext cx="1194742" cy="5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VC">
      <a:dk1>
        <a:srgbClr val="000000"/>
      </a:dk1>
      <a:lt1>
        <a:srgbClr val="AB182D"/>
      </a:lt1>
      <a:dk2>
        <a:srgbClr val="333333"/>
      </a:dk2>
      <a:lt2>
        <a:srgbClr val="E7E6E6"/>
      </a:lt2>
      <a:accent1>
        <a:srgbClr val="AB192C"/>
      </a:accent1>
      <a:accent2>
        <a:srgbClr val="F3D03E"/>
      </a:accent2>
      <a:accent3>
        <a:srgbClr val="999999"/>
      </a:accent3>
      <a:accent4>
        <a:srgbClr val="F3CF3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108</Words>
  <Application>Microsoft Macintosh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Walters</dc:creator>
  <cp:lastModifiedBy>Leah Mckeogh</cp:lastModifiedBy>
  <cp:revision>11</cp:revision>
  <dcterms:created xsi:type="dcterms:W3CDTF">2018-07-25T16:24:29Z</dcterms:created>
  <dcterms:modified xsi:type="dcterms:W3CDTF">2025-09-22T16:39:09Z</dcterms:modified>
</cp:coreProperties>
</file>